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18" d="100"/>
          <a:sy n="118" d="100"/>
        </p:scale>
        <p:origin x="-14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20606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306960" y="731520"/>
            <a:ext cx="20606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471280" y="731520"/>
            <a:ext cx="20606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471280" y="2546280"/>
            <a:ext cx="20606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306960" y="2546280"/>
            <a:ext cx="20606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1143000" y="2546280"/>
            <a:ext cx="20606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1793160" y="4372200"/>
            <a:ext cx="651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143000" y="254628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3474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3474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422960" y="254628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143000" y="73152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422960" y="731520"/>
            <a:ext cx="312336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143000" y="2546280"/>
            <a:ext cx="6400440" cy="165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5105520"/>
            <a:ext cx="9143640" cy="17521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0" y="0"/>
            <a:ext cx="9143640" cy="510516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3768480"/>
            <a:ext cx="9143640" cy="2285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1600200"/>
            <a:ext cx="9143640" cy="510516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6172200" y="6172200"/>
            <a:ext cx="25142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40A90E-FFFF-45CE-95CF-EF29168376FC}" type="datetime">
              <a:rPr lang="ru-RU" sz="1100" b="1" strike="noStrike" spc="-1">
                <a:solidFill>
                  <a:srgbClr val="808080"/>
                </a:solidFill>
                <a:latin typeface="Trebuchet MS"/>
              </a:rPr>
              <a:t>16.11.2020</a:t>
            </a:fld>
            <a:endParaRPr lang="ru-RU" sz="1100" b="0" strike="noStrike" spc="-1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ftr"/>
          </p:nvPr>
        </p:nvSpPr>
        <p:spPr>
          <a:xfrm>
            <a:off x="457200" y="6172200"/>
            <a:ext cx="33523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sldNum"/>
          </p:nvPr>
        </p:nvSpPr>
        <p:spPr>
          <a:xfrm>
            <a:off x="3809880" y="6172200"/>
            <a:ext cx="1828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E70439D5-BAA3-4100-907D-90DDD4954EBC}" type="slidenum">
              <a:rPr lang="ru-RU" sz="1200" b="1" strike="noStrike" spc="-1">
                <a:solidFill>
                  <a:srgbClr val="808080"/>
                </a:solidFill>
                <a:latin typeface="Trebuchet MS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1793160" y="4372200"/>
            <a:ext cx="6512040" cy="1142640"/>
          </a:xfrm>
          <a:prstGeom prst="rect">
            <a:avLst/>
          </a:prstGeom>
        </p:spPr>
        <p:txBody>
          <a:bodyPr/>
          <a:lstStyle/>
          <a:p>
            <a:pPr marL="320040" indent="-319680" algn="r">
              <a:lnSpc>
                <a:spcPct val="100000"/>
              </a:lnSpc>
              <a:buClr>
                <a:srgbClr val="C3260C"/>
              </a:buClr>
              <a:buSzPct val="128000"/>
              <a:buFont typeface="Georgia"/>
              <a:buChar char="*"/>
            </a:pPr>
            <a:r>
              <a:rPr lang="ru-RU" sz="4600" b="1" strike="noStrike" spc="-1">
                <a:solidFill>
                  <a:srgbClr val="404040"/>
                </a:solidFill>
                <a:latin typeface="Trebuchet MS"/>
              </a:rPr>
              <a:t>Образец заголовка</a:t>
            </a:r>
            <a:endParaRPr lang="ru-RU" sz="4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1143000" y="731520"/>
            <a:ext cx="6400440" cy="3474360"/>
          </a:xfrm>
          <a:prstGeom prst="rect">
            <a:avLst/>
          </a:prstGeom>
        </p:spPr>
        <p:txBody>
          <a:bodyPr/>
          <a:lstStyle/>
          <a:p>
            <a:pPr marL="228600" indent="-1825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ru-RU" sz="2200" b="0" strike="noStrike" spc="-1">
                <a:solidFill>
                  <a:srgbClr val="404040"/>
                </a:solidFill>
                <a:latin typeface="Trebuchet MS"/>
              </a:rPr>
              <a:t>Образец текста</a:t>
            </a:r>
          </a:p>
          <a:p>
            <a:pPr marL="548640" lvl="1" indent="-182520">
              <a:lnSpc>
                <a:spcPct val="100000"/>
              </a:lnSpc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ru-RU" sz="2000" b="0" strike="noStrike" spc="-1">
                <a:solidFill>
                  <a:srgbClr val="404040"/>
                </a:solidFill>
                <a:latin typeface="Trebuchet MS"/>
              </a:rPr>
              <a:t>Второй уровень</a:t>
            </a:r>
          </a:p>
          <a:p>
            <a:pPr marL="822960" lvl="2" indent="-182520">
              <a:lnSpc>
                <a:spcPct val="100000"/>
              </a:lnSpc>
              <a:spcBef>
                <a:spcPts val="36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ru-RU" sz="1800" b="0" strike="noStrike" spc="-1">
                <a:solidFill>
                  <a:srgbClr val="404040"/>
                </a:solidFill>
                <a:latin typeface="Trebuchet MS"/>
              </a:rPr>
              <a:t>Третий уровень</a:t>
            </a:r>
          </a:p>
          <a:p>
            <a:pPr marL="1097280" lvl="3" indent="-182520">
              <a:lnSpc>
                <a:spcPct val="100000"/>
              </a:lnSpc>
              <a:spcBef>
                <a:spcPts val="32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ru-RU" sz="1600" b="0" strike="noStrike" spc="-1">
                <a:solidFill>
                  <a:srgbClr val="404040"/>
                </a:solidFill>
                <a:latin typeface="Trebuchet MS"/>
              </a:rPr>
              <a:t>Четвертый уровень</a:t>
            </a:r>
          </a:p>
          <a:p>
            <a:pPr marL="1389960" lvl="4" indent="-182520">
              <a:lnSpc>
                <a:spcPct val="100000"/>
              </a:lnSpc>
              <a:spcBef>
                <a:spcPts val="281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/>
              <a:buChar char="*"/>
            </a:pPr>
            <a:r>
              <a:rPr lang="ru-RU" sz="1400" b="0" strike="noStrike" spc="-1">
                <a:solidFill>
                  <a:srgbClr val="404040"/>
                </a:solidFill>
                <a:latin typeface="Trebuchet MS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23640" y="332640"/>
            <a:ext cx="8496720" cy="1079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404040"/>
                </a:solidFill>
                <a:latin typeface="Trebuchet MS"/>
              </a:rPr>
              <a:t>Заповедник Денежкин камень.</a:t>
            </a:r>
            <a:endParaRPr lang="ru-RU" sz="4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0" y="5229360"/>
            <a:ext cx="9036000" cy="1295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45720" algn="ctr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lang="ru-RU" sz="2200" b="1" strike="noStrike" spc="-1">
                <a:solidFill>
                  <a:srgbClr val="404040"/>
                </a:solidFill>
                <a:latin typeface="Trebuchet MS"/>
              </a:rPr>
              <a:t>Составила воспитатель I категории </a:t>
            </a: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 algn="ctr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lang="ru-RU" sz="2200" b="1" strike="noStrike" spc="-1">
                <a:solidFill>
                  <a:srgbClr val="404040"/>
                </a:solidFill>
                <a:latin typeface="Trebuchet MS"/>
              </a:rPr>
              <a:t>Ахмадулова Венера Зайнулловна</a:t>
            </a: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 algn="ctr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lang="ru-RU" sz="2200" b="1" strike="noStrike" spc="-1">
                <a:solidFill>
                  <a:srgbClr val="404040"/>
                </a:solidFill>
                <a:latin typeface="Trebuchet MS"/>
              </a:rPr>
              <a:t>г. Екатеринбург</a:t>
            </a: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47" name="Picture 2"/>
          <p:cNvPicPr/>
          <p:nvPr/>
        </p:nvPicPr>
        <p:blipFill>
          <a:blip r:embed="rId2"/>
          <a:stretch/>
        </p:blipFill>
        <p:spPr>
          <a:xfrm>
            <a:off x="762120" y="1124640"/>
            <a:ext cx="7619760" cy="41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827640" y="5229360"/>
            <a:ext cx="7477920" cy="1367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404040"/>
                </a:solidFill>
                <a:latin typeface="Trebuchet MS"/>
              </a:rPr>
              <a:t>Надбородник безлистный</a:t>
            </a:r>
            <a:endParaRPr lang="ru-RU" sz="4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4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75" name="Picture 2"/>
          <p:cNvPicPr/>
          <p:nvPr/>
        </p:nvPicPr>
        <p:blipFill>
          <a:blip r:embed="rId2"/>
          <a:stretch/>
        </p:blipFill>
        <p:spPr>
          <a:xfrm>
            <a:off x="762120" y="260640"/>
            <a:ext cx="7619760" cy="496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323640" y="5517360"/>
            <a:ext cx="8424720" cy="93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404040"/>
                </a:solidFill>
                <a:latin typeface="Trebuchet MS"/>
              </a:rPr>
              <a:t>    Лилия волосистая               		Ирис сибирский</a:t>
            </a:r>
            <a:r>
              <a:t/>
            </a:r>
            <a:br/>
            <a:r>
              <a:rPr lang="ru-RU" sz="2400" b="1" strike="noStrike" spc="-1">
                <a:solidFill>
                  <a:srgbClr val="404040"/>
                </a:solidFill>
                <a:latin typeface="Trebuchet MS"/>
              </a:rPr>
              <a:t>	(саранка)</a:t>
            </a:r>
            <a:endParaRPr lang="ru-RU" sz="24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7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78" name="Picture 2"/>
          <p:cNvPicPr/>
          <p:nvPr/>
        </p:nvPicPr>
        <p:blipFill>
          <a:blip r:embed="rId2"/>
          <a:stretch/>
        </p:blipFill>
        <p:spPr>
          <a:xfrm>
            <a:off x="395640" y="552600"/>
            <a:ext cx="3888000" cy="4604400"/>
          </a:xfrm>
          <a:prstGeom prst="rect">
            <a:avLst/>
          </a:prstGeom>
          <a:ln>
            <a:noFill/>
          </a:ln>
        </p:spPr>
      </p:pic>
      <p:pic>
        <p:nvPicPr>
          <p:cNvPr id="79" name="Picture 3"/>
          <p:cNvPicPr/>
          <p:nvPr/>
        </p:nvPicPr>
        <p:blipFill>
          <a:blip r:embed="rId3"/>
          <a:stretch/>
        </p:blipFill>
        <p:spPr>
          <a:xfrm>
            <a:off x="4572000" y="552600"/>
            <a:ext cx="4125600" cy="4604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1793160" y="437220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82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80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0" y="2925000"/>
            <a:ext cx="9143640" cy="431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404040"/>
                </a:solidFill>
                <a:latin typeface="Trebuchet MS"/>
              </a:rPr>
              <a:t>    Бурый медведь		Горностай			Рысь	</a:t>
            </a:r>
            <a:endParaRPr lang="ru-RU" sz="2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0" y="44640"/>
            <a:ext cx="9143640" cy="28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85" name="Picture 2"/>
          <p:cNvPicPr/>
          <p:nvPr/>
        </p:nvPicPr>
        <p:blipFill>
          <a:blip r:embed="rId2"/>
          <a:stretch/>
        </p:blipFill>
        <p:spPr>
          <a:xfrm>
            <a:off x="107640" y="84600"/>
            <a:ext cx="2664000" cy="2666520"/>
          </a:xfrm>
          <a:prstGeom prst="rect">
            <a:avLst/>
          </a:prstGeom>
          <a:ln>
            <a:noFill/>
          </a:ln>
        </p:spPr>
      </p:pic>
      <p:pic>
        <p:nvPicPr>
          <p:cNvPr id="86" name="Picture 3"/>
          <p:cNvPicPr/>
          <p:nvPr/>
        </p:nvPicPr>
        <p:blipFill>
          <a:blip r:embed="rId3"/>
          <a:stretch/>
        </p:blipFill>
        <p:spPr>
          <a:xfrm>
            <a:off x="3060000" y="78120"/>
            <a:ext cx="2736000" cy="2679840"/>
          </a:xfrm>
          <a:prstGeom prst="rect">
            <a:avLst/>
          </a:prstGeom>
          <a:ln>
            <a:noFill/>
          </a:ln>
        </p:spPr>
      </p:pic>
      <p:pic>
        <p:nvPicPr>
          <p:cNvPr id="87" name="Picture 4"/>
          <p:cNvPicPr/>
          <p:nvPr/>
        </p:nvPicPr>
        <p:blipFill>
          <a:blip r:embed="rId4"/>
          <a:stretch/>
        </p:blipFill>
        <p:spPr>
          <a:xfrm>
            <a:off x="6084000" y="103680"/>
            <a:ext cx="2736000" cy="2647440"/>
          </a:xfrm>
          <a:prstGeom prst="rect">
            <a:avLst/>
          </a:prstGeom>
          <a:ln>
            <a:noFill/>
          </a:ln>
        </p:spPr>
      </p:pic>
      <p:pic>
        <p:nvPicPr>
          <p:cNvPr id="88" name="Picture 5"/>
          <p:cNvPicPr/>
          <p:nvPr/>
        </p:nvPicPr>
        <p:blipFill>
          <a:blip r:embed="rId5"/>
          <a:stretch/>
        </p:blipFill>
        <p:spPr>
          <a:xfrm>
            <a:off x="126360" y="3357000"/>
            <a:ext cx="2738160" cy="2520000"/>
          </a:xfrm>
          <a:prstGeom prst="rect">
            <a:avLst/>
          </a:prstGeom>
          <a:ln>
            <a:noFill/>
          </a:ln>
        </p:spPr>
      </p:pic>
      <p:pic>
        <p:nvPicPr>
          <p:cNvPr id="89" name="Picture 6"/>
          <p:cNvPicPr/>
          <p:nvPr/>
        </p:nvPicPr>
        <p:blipFill>
          <a:blip r:embed="rId6"/>
          <a:stretch/>
        </p:blipFill>
        <p:spPr>
          <a:xfrm>
            <a:off x="6084000" y="3357000"/>
            <a:ext cx="2736000" cy="2520000"/>
          </a:xfrm>
          <a:prstGeom prst="rect">
            <a:avLst/>
          </a:prstGeom>
          <a:ln>
            <a:noFill/>
          </a:ln>
        </p:spPr>
      </p:pic>
      <p:pic>
        <p:nvPicPr>
          <p:cNvPr id="90" name="Picture 7"/>
          <p:cNvPicPr/>
          <p:nvPr/>
        </p:nvPicPr>
        <p:blipFill>
          <a:blip r:embed="rId7"/>
          <a:stretch/>
        </p:blipFill>
        <p:spPr>
          <a:xfrm>
            <a:off x="3060000" y="3357000"/>
            <a:ext cx="2736000" cy="2520000"/>
          </a:xfrm>
          <a:prstGeom prst="rect">
            <a:avLst/>
          </a:prstGeom>
          <a:ln>
            <a:noFill/>
          </a:ln>
        </p:spPr>
      </p:pic>
      <p:sp>
        <p:nvSpPr>
          <p:cNvPr id="91" name="CustomShape 3"/>
          <p:cNvSpPr/>
          <p:nvPr/>
        </p:nvSpPr>
        <p:spPr>
          <a:xfrm>
            <a:off x="126360" y="5949360"/>
            <a:ext cx="869364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Trebuchet MS"/>
              </a:rPr>
              <a:t>	Белка			Росомаха		      Лось	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1793160" y="437220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93" name="TextShape 2"/>
          <p:cNvSpPr txBox="1"/>
          <p:nvPr/>
        </p:nvSpPr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lang="ru-RU" sz="2200" b="0" strike="noStrike" spc="-1">
                <a:solidFill>
                  <a:srgbClr val="404040"/>
                </a:solidFill>
                <a:latin typeface="Trebuchet MS"/>
              </a:rPr>
              <a:t>	</a:t>
            </a:r>
            <a:r>
              <a:rPr lang="ru-RU" sz="2200" b="1" strike="noStrike" spc="-1">
                <a:solidFill>
                  <a:srgbClr val="404040"/>
                </a:solidFill>
                <a:latin typeface="Trebuchet MS"/>
              </a:rPr>
              <a:t>Кидус			Кабан		       Азиатский бурундук </a:t>
            </a: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r>
              <a:rPr lang="ru-RU" sz="2200" b="1" strike="noStrike" spc="-1">
                <a:solidFill>
                  <a:srgbClr val="404040"/>
                </a:solidFill>
                <a:latin typeface="Trebuchet MS"/>
              </a:rPr>
              <a:t>Орлан белохвостый	Филин				Беркут</a:t>
            </a: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94" name="Picture 2"/>
          <p:cNvPicPr/>
          <p:nvPr/>
        </p:nvPicPr>
        <p:blipFill>
          <a:blip r:embed="rId2"/>
          <a:stretch/>
        </p:blipFill>
        <p:spPr>
          <a:xfrm>
            <a:off x="179640" y="116640"/>
            <a:ext cx="2592000" cy="2448000"/>
          </a:xfrm>
          <a:prstGeom prst="rect">
            <a:avLst/>
          </a:prstGeom>
          <a:ln>
            <a:noFill/>
          </a:ln>
        </p:spPr>
      </p:pic>
      <p:pic>
        <p:nvPicPr>
          <p:cNvPr id="95" name="Picture 3"/>
          <p:cNvPicPr/>
          <p:nvPr/>
        </p:nvPicPr>
        <p:blipFill>
          <a:blip r:embed="rId3"/>
          <a:srcRect l="3531" r="3283"/>
          <a:stretch/>
        </p:blipFill>
        <p:spPr>
          <a:xfrm>
            <a:off x="3132000" y="113400"/>
            <a:ext cx="2840040" cy="2448000"/>
          </a:xfrm>
          <a:prstGeom prst="rect">
            <a:avLst/>
          </a:prstGeom>
          <a:ln>
            <a:noFill/>
          </a:ln>
        </p:spPr>
      </p:pic>
      <p:pic>
        <p:nvPicPr>
          <p:cNvPr id="96" name="Picture 4"/>
          <p:cNvPicPr/>
          <p:nvPr/>
        </p:nvPicPr>
        <p:blipFill>
          <a:blip r:embed="rId4"/>
          <a:stretch/>
        </p:blipFill>
        <p:spPr>
          <a:xfrm>
            <a:off x="6300360" y="116640"/>
            <a:ext cx="2489760" cy="2448000"/>
          </a:xfrm>
          <a:prstGeom prst="rect">
            <a:avLst/>
          </a:prstGeom>
          <a:ln>
            <a:noFill/>
          </a:ln>
        </p:spPr>
      </p:pic>
      <p:pic>
        <p:nvPicPr>
          <p:cNvPr id="97" name="Picture 5"/>
          <p:cNvPicPr/>
          <p:nvPr/>
        </p:nvPicPr>
        <p:blipFill>
          <a:blip r:embed="rId5"/>
          <a:stretch/>
        </p:blipFill>
        <p:spPr>
          <a:xfrm>
            <a:off x="179640" y="3069000"/>
            <a:ext cx="2592000" cy="2448000"/>
          </a:xfrm>
          <a:prstGeom prst="rect">
            <a:avLst/>
          </a:prstGeom>
          <a:ln>
            <a:noFill/>
          </a:ln>
        </p:spPr>
      </p:pic>
      <p:pic>
        <p:nvPicPr>
          <p:cNvPr id="98" name="Picture 6"/>
          <p:cNvPicPr/>
          <p:nvPr/>
        </p:nvPicPr>
        <p:blipFill>
          <a:blip r:embed="rId6"/>
          <a:stretch/>
        </p:blipFill>
        <p:spPr>
          <a:xfrm>
            <a:off x="3132000" y="3069000"/>
            <a:ext cx="2840040" cy="2448000"/>
          </a:xfrm>
          <a:prstGeom prst="rect">
            <a:avLst/>
          </a:prstGeom>
          <a:ln>
            <a:noFill/>
          </a:ln>
        </p:spPr>
      </p:pic>
      <p:pic>
        <p:nvPicPr>
          <p:cNvPr id="99" name="Picture 7"/>
          <p:cNvPicPr/>
          <p:nvPr/>
        </p:nvPicPr>
        <p:blipFill>
          <a:blip r:embed="rId7"/>
          <a:stretch/>
        </p:blipFill>
        <p:spPr>
          <a:xfrm>
            <a:off x="6300360" y="3069000"/>
            <a:ext cx="2489760" cy="24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395640" y="692640"/>
            <a:ext cx="7909920" cy="4822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9600" b="1" strike="noStrike" spc="-1">
                <a:solidFill>
                  <a:srgbClr val="C00000"/>
                </a:solidFill>
                <a:latin typeface="Trebuchet MS"/>
              </a:rPr>
              <a:t>	Спасибо </a:t>
            </a:r>
            <a:r>
              <a:t/>
            </a:r>
            <a:br/>
            <a:r>
              <a:rPr lang="ru-RU" sz="9600" b="1" strike="noStrike" spc="-1">
                <a:solidFill>
                  <a:srgbClr val="C00000"/>
                </a:solidFill>
                <a:latin typeface="Trebuchet MS"/>
              </a:rPr>
              <a:t>			за 	внимание!</a:t>
            </a:r>
            <a:endParaRPr lang="ru-RU" sz="9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104" name="TextShape 2"/>
          <p:cNvSpPr txBox="1"/>
          <p:nvPr/>
        </p:nvSpPr>
        <p:spPr>
          <a:xfrm>
            <a:off x="1143000" y="731520"/>
            <a:ext cx="6400440" cy="1767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  <a:p>
            <a:pPr marL="45720">
              <a:lnSpc>
                <a:spcPct val="100000"/>
              </a:lnSpc>
              <a:spcBef>
                <a:spcPts val="439"/>
              </a:spcBef>
              <a:spcAft>
                <a:spcPts val="300"/>
              </a:spcAft>
            </a:pPr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1793160" y="437220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49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50" name="Picture 2"/>
          <p:cNvPicPr/>
          <p:nvPr/>
        </p:nvPicPr>
        <p:blipFill>
          <a:blip r:embed="rId2"/>
          <a:stretch/>
        </p:blipFill>
        <p:spPr>
          <a:xfrm>
            <a:off x="-2880" y="720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1793160" y="437220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5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1793160" y="437220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5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56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1793160" y="4372200"/>
            <a:ext cx="651204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58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5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Shape 1"/>
          <p:cNvSpPr txBox="1"/>
          <p:nvPr/>
        </p:nvSpPr>
        <p:spPr>
          <a:xfrm>
            <a:off x="457200" y="274680"/>
            <a:ext cx="8218800" cy="1142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1" name="TextShape 2"/>
          <p:cNvSpPr txBox="1"/>
          <p:nvPr/>
        </p:nvSpPr>
        <p:spPr>
          <a:xfrm>
            <a:off x="0" y="260640"/>
            <a:ext cx="4499640" cy="64803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561"/>
              </a:spcBef>
              <a:spcAft>
                <a:spcPts val="300"/>
              </a:spcAft>
            </a:pPr>
            <a:r>
              <a:rPr lang="ru-RU" sz="2800" b="1" strike="noStrike" spc="-1">
                <a:solidFill>
                  <a:srgbClr val="404040"/>
                </a:solidFill>
                <a:latin typeface="Trebuchet MS"/>
              </a:rPr>
              <a:t>В заповеднике произрастает 48 из 144 видов растений, включённых в Красную книгу Среднего Урала, из них 8 реликтов и 15 эндемиков. 5 видов занесены в Красную книгу России.</a:t>
            </a:r>
            <a:endParaRPr lang="ru-RU" sz="2800" b="0" strike="noStrike" spc="-1">
              <a:solidFill>
                <a:srgbClr val="404040"/>
              </a:solidFill>
              <a:latin typeface="Trebuchet MS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spcAft>
                <a:spcPts val="300"/>
              </a:spcAft>
            </a:pPr>
            <a:r>
              <a:rPr lang="ru-RU" sz="2800" b="1" strike="noStrike" spc="-1">
                <a:solidFill>
                  <a:srgbClr val="C00000"/>
                </a:solidFill>
                <a:latin typeface="Trebuchet MS"/>
              </a:rPr>
              <a:t>Эндемики</a:t>
            </a:r>
            <a:r>
              <a:rPr lang="ru-RU" sz="2800" b="1" strike="noStrike" spc="-1">
                <a:solidFill>
                  <a:srgbClr val="404040"/>
                </a:solidFill>
                <a:latin typeface="Trebuchet MS"/>
              </a:rPr>
              <a:t> - виды, роды, семейства или другие таксоны животных и растений, представители которых обитают на относительно ограниченном ареале, представлены небольшой географической областью </a:t>
            </a:r>
            <a:endParaRPr lang="ru-RU" sz="28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62" name="Picture 2"/>
          <p:cNvPicPr/>
          <p:nvPr/>
        </p:nvPicPr>
        <p:blipFill>
          <a:blip r:embed="rId2"/>
          <a:stretch/>
        </p:blipFill>
        <p:spPr>
          <a:xfrm>
            <a:off x="4572000" y="908640"/>
            <a:ext cx="4176000" cy="4248000"/>
          </a:xfrm>
          <a:prstGeom prst="rect">
            <a:avLst/>
          </a:prstGeom>
          <a:ln>
            <a:noFill/>
          </a:ln>
        </p:spPr>
      </p:pic>
      <p:sp>
        <p:nvSpPr>
          <p:cNvPr id="63" name="CustomShape 3"/>
          <p:cNvSpPr/>
          <p:nvPr/>
        </p:nvSpPr>
        <p:spPr>
          <a:xfrm>
            <a:off x="4572000" y="5373360"/>
            <a:ext cx="41760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73C65"/>
                </a:solidFill>
                <a:latin typeface="Trebuchet MS"/>
              </a:rPr>
              <a:t>Незабудочник уральский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899640" y="5301360"/>
            <a:ext cx="7405920" cy="1223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73C65"/>
                </a:solidFill>
                <a:latin typeface="Trebuchet MS"/>
              </a:rPr>
              <a:t>Венерин башмачок</a:t>
            </a:r>
            <a:endParaRPr lang="ru-RU" sz="36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66" name="Picture 3"/>
          <p:cNvPicPr/>
          <p:nvPr/>
        </p:nvPicPr>
        <p:blipFill>
          <a:blip r:embed="rId2"/>
          <a:stretch/>
        </p:blipFill>
        <p:spPr>
          <a:xfrm>
            <a:off x="683640" y="188640"/>
            <a:ext cx="7704360" cy="482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755640" y="5229360"/>
            <a:ext cx="7704360" cy="863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404040"/>
                </a:solidFill>
                <a:latin typeface="Trebuchet MS"/>
              </a:rPr>
              <a:t>Каллипсо луковичная</a:t>
            </a:r>
            <a:endParaRPr lang="ru-RU" sz="4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69" name="Picture 2"/>
          <p:cNvPicPr/>
          <p:nvPr/>
        </p:nvPicPr>
        <p:blipFill>
          <a:blip r:embed="rId2"/>
          <a:stretch/>
        </p:blipFill>
        <p:spPr>
          <a:xfrm>
            <a:off x="755640" y="188640"/>
            <a:ext cx="7704360" cy="489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39640" y="5229360"/>
            <a:ext cx="7765920" cy="1079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000" b="1" strike="noStrike" spc="-1">
                <a:solidFill>
                  <a:srgbClr val="404040"/>
                </a:solidFill>
                <a:latin typeface="Trebuchet MS"/>
              </a:rPr>
              <a:t>Минуарция Гельма</a:t>
            </a:r>
            <a:endParaRPr lang="ru-RU" sz="4000" b="0" strike="noStrike" spc="-1">
              <a:solidFill>
                <a:srgbClr val="000000"/>
              </a:solidFill>
              <a:latin typeface="Trebuchet MS"/>
            </a:endParaRPr>
          </a:p>
        </p:txBody>
      </p:sp>
      <p:sp>
        <p:nvSpPr>
          <p:cNvPr id="71" name="TextShape 2"/>
          <p:cNvSpPr txBox="1"/>
          <p:nvPr/>
        </p:nvSpPr>
        <p:spPr>
          <a:xfrm>
            <a:off x="1143000" y="731520"/>
            <a:ext cx="6400440" cy="347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2200" b="0" strike="noStrike" spc="-1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72" name="Picture 2"/>
          <p:cNvPicPr/>
          <p:nvPr/>
        </p:nvPicPr>
        <p:blipFill>
          <a:blip r:embed="rId2"/>
          <a:stretch/>
        </p:blipFill>
        <p:spPr>
          <a:xfrm>
            <a:off x="539640" y="404640"/>
            <a:ext cx="7776360" cy="460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220</TotalTime>
  <Words>88</Words>
  <Application>Microsoft Office PowerPoint</Application>
  <PresentationFormat>Экран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Комп</dc:creator>
  <dc:description/>
  <cp:lastModifiedBy>Владелец</cp:lastModifiedBy>
  <cp:revision>31</cp:revision>
  <dcterms:created xsi:type="dcterms:W3CDTF">2017-04-08T16:31:01Z</dcterms:created>
  <dcterms:modified xsi:type="dcterms:W3CDTF">2020-11-16T06:19:11Z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