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58" r:id="rId5"/>
    <p:sldId id="262" r:id="rId6"/>
    <p:sldId id="259" r:id="rId7"/>
    <p:sldId id="263" r:id="rId8"/>
    <p:sldId id="264" r:id="rId9"/>
    <p:sldId id="256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7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22.png"/><Relationship Id="rId15" Type="http://schemas.microsoft.com/office/2007/relationships/hdphoto" Target="../media/hdphoto14.wdp"/><Relationship Id="rId10" Type="http://schemas.openxmlformats.org/officeDocument/2006/relationships/image" Target="../media/image25.png"/><Relationship Id="rId4" Type="http://schemas.microsoft.com/office/2007/relationships/hdphoto" Target="../media/hdphoto9.wdp"/><Relationship Id="rId9" Type="http://schemas.microsoft.com/office/2007/relationships/hdphoto" Target="../media/hdphoto11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9.wdp"/><Relationship Id="rId3" Type="http://schemas.openxmlformats.org/officeDocument/2006/relationships/image" Target="../media/image23.png"/><Relationship Id="rId7" Type="http://schemas.microsoft.com/office/2007/relationships/hdphoto" Target="../media/hdphoto16.wdp"/><Relationship Id="rId12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74" l="17444" r="8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69" y="1844824"/>
            <a:ext cx="4822971" cy="435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122" y="1844824"/>
            <a:ext cx="5613729" cy="498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36695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Сказка Колобок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02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484784"/>
            <a:ext cx="828092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Молодец!</a:t>
            </a:r>
          </a:p>
          <a:p>
            <a:pPr algn="ctr"/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701662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ты справился!!!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00" y="4005064"/>
            <a:ext cx="1784400" cy="179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64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90000" l="13889" r="61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67" y="1702086"/>
            <a:ext cx="5751341" cy="51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04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2"/>
            <a:ext cx="15240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14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774" y="1556791"/>
            <a:ext cx="5748337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2" b="91701" l="10604" r="89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06553"/>
            <a:ext cx="1584176" cy="102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images.myshared.ru/10/1009989/slide_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4" t="3312" b="50000"/>
          <a:stretch/>
        </p:blipFill>
        <p:spPr bwMode="auto">
          <a:xfrm>
            <a:off x="7380312" y="449943"/>
            <a:ext cx="1325724" cy="133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mages.myshared.ru/6/648226/slide_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1" t="24375" r="10589" b="56214"/>
          <a:stretch/>
        </p:blipFill>
        <p:spPr bwMode="auto">
          <a:xfrm>
            <a:off x="7411791" y="2031998"/>
            <a:ext cx="1294245" cy="138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28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4944"/>
            <a:ext cx="856319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cf.ppt-online.org/files/slide/f/fMp1qgaxcYtIBeU8PAOEldHuFLiSGbT37KVk5y/slide-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t="27440" r="58036" b="27050"/>
          <a:stretch/>
        </p:blipFill>
        <p:spPr bwMode="auto">
          <a:xfrm>
            <a:off x="6516216" y="836712"/>
            <a:ext cx="209672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3"/>
            <a:ext cx="1296144" cy="130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78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96" y="2276872"/>
            <a:ext cx="1712108" cy="172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9571" l="20222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2261077"/>
            <a:ext cx="481424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c7.hotpng.com/preview/341/421/292/carrot-coleslaw-drawing-carrot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0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55" y="-388254"/>
            <a:ext cx="4100921" cy="666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ng.rinvik.ru/files/Kochan-kapusty-v-listyah-vid-sverh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93" y="2709496"/>
            <a:ext cx="363040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03.kakprosto.ru/images/article/2014/3/20/1_5338ffd36f5765338ffd36f5b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67256"/>
            <a:ext cx="513545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4" y="236695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Назови овощи ласково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86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505 C -0.01111 -0.0007 -0.05017 -0.01597 -0.06372 -0.01597 C -0.15 -0.01597 -0.23872 0.22847 -0.23872 0.47292 C -0.23872 0.34977 -0.28299 0.22847 -0.325 0.22847 C -0.36927 0.22847 -0.41129 0.35139 -0.41129 0.47292 C -0.41129 0.41204 -0.43333 0.34977 -0.45556 0.34977 C -0.47778 0.34977 -0.49983 0.41042 -0.49983 0.47292 C -0.49983 0.44167 -0.51094 0.41204 -0.52205 0.41204 C -0.53316 0.41204 -0.54427 0.44329 -0.54427 0.47292 C -0.54427 0.45694 -0.55 0.44167 -0.55538 0.44167 C -0.55816 0.44167 -0.56649 0.45741 -0.56649 0.47292 C -0.56649 0.46505 -0.56927 0.45694 -0.57222 0.45694 C -0.57222 0.45509 -0.57795 0.46458 -0.57795 0.47292 C -0.57795 0.46875 -0.57795 0.46505 -0.5809 0.46505 C -0.5809 0.4669 -0.58386 0.46921 -0.58386 0.47292 C -0.58386 0.47106 -0.58386 0.46875 -0.58386 0.4669 C -0.58663 0.4669 -0.58663 0.46875 -0.58663 0.47106 C -0.58958 0.47106 -0.58958 0.46921 -0.58958 0.4669 C -0.59236 0.4669 -0.59236 0.46875 -0.59236 0.47106 " pathEditMode="relative" rAng="0" ptsTypes="fffffffffffffffffff">
                                      <p:cBhvr>
                                        <p:cTn id="48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img2.freepng.ru/20180323/xbw/kisspng-red-raspberry-everbearing-raspberry-shrub-cultivar-raspberry-5ab4ac5ce0fc16.9852392115217900449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2924944"/>
            <a:ext cx="1190643" cy="177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8" l="0" r="99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90" y="3127672"/>
            <a:ext cx="3089350" cy="348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18347"/>
            <a:ext cx="1342879" cy="135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5" b="100000" l="12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508" y="4194764"/>
            <a:ext cx="576063" cy="56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33" l="0" r="992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520" y="5126507"/>
            <a:ext cx="609505" cy="65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img2.freepng.ru/20180224/pqe/kisspng-apple-watercolor-painting-fruit-hand-painted-green-apple-fruit-5a919ab05a9be0.53335967151949176037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91" y="151621"/>
            <a:ext cx="938982" cy="11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avatars.mds.yandex.net/get-pdb/1723351/92719cd6-624b-4df6-99f5-42d3c79edea9/s1200?webp=fal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98" y="4790312"/>
            <a:ext cx="925418" cy="82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9651" y="236695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Помоги колобку найти ягоды для медведя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532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C -0.00712 0.00463 -0.01528 0.00949 -0.01892 0.01551 C -0.02257 0.02199 -0.02448 0.02986 -0.02622 0.03773 C -0.02795 0.04537 -0.02622 0.05208 -0.02448 0.05926 C -0.02257 0.06574 -0.01997 0.07292 -0.01337 0.07893 C -0.00816 0.08495 0.00104 0.08981 0.01094 0.09352 C 0.01997 0.09699 0.03073 0.0993 0.04167 0.10069 C 0.05243 0.10185 0.06319 0.10185 0.07326 0.10069 C 0.08403 0.0993 0.09392 0.09653 0.10208 0.09167 C 0.11024 0.0875 0.11753 0.08194 0.12118 0.07546 C 0.12569 0.06944 0.12743 0.06111 0.12743 0.0544 C 0.1283 0.04792 0.12743 0.04005 0.12292 0.03356 C 0.1184 0.02755 0.11024 0.02268 0.09948 0.02037 C 0.08854 0.01852 0.0776 0.02083 0.07049 0.025 C 0.06424 0.0294 0.05972 0.03588 0.05868 0.04352 C 0.05868 0.05139 0.05972 0.05856 0.06424 0.06458 C 0.06875 0.0706 0.06788 0.07176 0.08576 0.07963 C 0.10208 0.08796 0.1184 0.08565 0.1283 0.08611 C 0.13819 0.08611 0.14635 0.0838 0.15625 0.08148 C 0.16719 0.07847 0.17622 0.07292 0.18264 0.06805 C 0.18889 0.06342 0.19149 0.05741 0.19514 0.04792 C 0.19792 0.03819 0.19792 0.03356 0.19792 0.02616 C 0.19792 0.01898 0.19792 0.0118 0.19792 0.00463 " pathEditMode="relative" rAng="0" ptsTypes="fffffffffffffffffffffff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42171 -0.032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76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7616 C -0.0033 -0.08704 -0.01493 -0.09746 -0.01892 -0.09746 C -0.04444 -0.09746 -0.07066 0.07037 -0.07066 0.23842 C -0.07066 0.1537 -0.08385 0.07037 -0.09618 0.07037 C -0.10937 0.07037 -0.12187 0.15486 -0.12187 0.23842 C -0.12187 0.19652 -0.1283 0.1537 -0.13489 0.1537 C -0.14149 0.1537 -0.14809 0.19537 -0.14809 0.23842 C -0.14809 0.21666 -0.15139 0.19652 -0.15469 0.19652 C -0.15781 0.19652 -0.16111 0.21782 -0.16111 0.23842 C -0.16111 0.22731 -0.16284 0.21666 -0.16441 0.21666 C -0.16528 0.21666 -0.16771 0.22754 -0.16771 0.23842 C -0.16771 0.23287 -0.16857 0.22731 -0.16944 0.22731 C -0.16944 0.22615 -0.17118 0.23263 -0.17118 0.23842 C -0.17118 0.23541 -0.17118 0.23287 -0.17205 0.23287 C -0.17205 0.23402 -0.17291 0.23564 -0.17291 0.23842 C -0.17291 0.2368 -0.17291 0.23541 -0.17291 0.23402 C -0.17378 0.23402 -0.17378 0.23541 -0.17378 0.2368 C -0.17465 0.2368 -0.17465 0.23564 -0.17465 0.23402 C -0.17534 0.23402 -0.17534 0.23541 -0.17534 0.2368 " pathEditMode="relative" rAng="0" ptsTypes="fffffffffffffffffff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611" y="4766080"/>
            <a:ext cx="1440159" cy="145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869" y="2636912"/>
            <a:ext cx="5054335" cy="379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pic.51yuansu.com/pic/cover/00/06/13/576ba5041b03e_6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" b="980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94526"/>
            <a:ext cx="2001554" cy="150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21" y="5491498"/>
            <a:ext cx="1451158" cy="132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img3.goodfon.ru/original/2048x2048/d/fa/spelyy-arbuz-krasnay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131" y="3263303"/>
            <a:ext cx="984267" cy="9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73" b="93902" l="5333" r="96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613" y="1021857"/>
            <a:ext cx="1352128" cy="9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236695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Помоги колобку найти слова со звуком У </a:t>
            </a:r>
          </a:p>
        </p:txBody>
      </p:sp>
    </p:spTree>
    <p:extLst>
      <p:ext uri="{BB962C8B-B14F-4D97-AF65-F5344CB8AC3E}">
        <p14:creationId xmlns:p14="http://schemas.microsoft.com/office/powerpoint/2010/main" val="209205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3.88889E-6 -0.0963 C 3.88889E-6 -0.13935 0.18246 -0.19236 0.33107 -0.19236 L 0.66215 -0.19236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0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0" b="99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71056"/>
            <a:ext cx="4147812" cy="368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33" y="5010688"/>
            <a:ext cx="1146119" cy="115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552" y="1852298"/>
            <a:ext cx="393129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59681" y="1852405"/>
            <a:ext cx="396044" cy="3960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52811" y="1859442"/>
            <a:ext cx="396044" cy="3890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11" y="1859442"/>
            <a:ext cx="41433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25" y="1861055"/>
            <a:ext cx="42068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48" y="1859442"/>
            <a:ext cx="42068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33" y="1827654"/>
            <a:ext cx="42068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46" y="1827654"/>
            <a:ext cx="42068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42" y="1839976"/>
            <a:ext cx="414337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6272" y="2316838"/>
            <a:ext cx="15849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Солнце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86171" y="2325905"/>
            <a:ext cx="914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Лес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67023" y="2316838"/>
            <a:ext cx="13125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Кусты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7544" y="236695"/>
            <a:ext cx="82089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Помоги колобку найти слова со звуком С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подобрать к схемам 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48085" y="2941480"/>
            <a:ext cx="11384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Лиса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0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-3.88889E-6 -0.26782 C -3.88889E-6 -0.38773 0.18403 -0.53495 0.33455 -0.53495 L 0.66927 -0.53495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49</Words>
  <Application>Microsoft Office PowerPoint</Application>
  <PresentationFormat>Экран (4:3)</PresentationFormat>
  <Paragraphs>12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29</cp:revision>
  <dcterms:created xsi:type="dcterms:W3CDTF">2020-11-13T08:47:38Z</dcterms:created>
  <dcterms:modified xsi:type="dcterms:W3CDTF">2020-11-19T10:33:35Z</dcterms:modified>
</cp:coreProperties>
</file>