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C2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EF31-83AD-4C6B-8F1D-6649DB8C75B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12A5-CB0A-4023-9E7B-F951D70BD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EF31-83AD-4C6B-8F1D-6649DB8C75B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12A5-CB0A-4023-9E7B-F951D70BD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EF31-83AD-4C6B-8F1D-6649DB8C75B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12A5-CB0A-4023-9E7B-F951D70BD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EF31-83AD-4C6B-8F1D-6649DB8C75B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12A5-CB0A-4023-9E7B-F951D70BD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EF31-83AD-4C6B-8F1D-6649DB8C75B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12A5-CB0A-4023-9E7B-F951D70BD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EF31-83AD-4C6B-8F1D-6649DB8C75B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12A5-CB0A-4023-9E7B-F951D70BD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EF31-83AD-4C6B-8F1D-6649DB8C75B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12A5-CB0A-4023-9E7B-F951D70BD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EF31-83AD-4C6B-8F1D-6649DB8C75B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12A5-CB0A-4023-9E7B-F951D70BD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EF31-83AD-4C6B-8F1D-6649DB8C75B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12A5-CB0A-4023-9E7B-F951D70BD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EF31-83AD-4C6B-8F1D-6649DB8C75B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12A5-CB0A-4023-9E7B-F951D70BD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EF31-83AD-4C6B-8F1D-6649DB8C75B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12A5-CB0A-4023-9E7B-F951D70BD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EF31-83AD-4C6B-8F1D-6649DB8C75B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12A5-CB0A-4023-9E7B-F951D70BD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352928" cy="63367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488832" cy="489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belyank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2088232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1973 году </a:t>
            </a:r>
            <a:r>
              <a:rPr lang="ru-RU" sz="1600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Белянкин</a:t>
            </a:r>
            <a:r>
              <a:rPr lang="ru-RU" sz="1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стал главным архитектором города. За годы его работы на этом посту были запроектированы и воплощены множество объектов: площадь Советской Армии, комплекс зданий НПО «Автоматика», площадь Куйбышева с постановкой здания цирка, Октябрьская площадь с постановкой Дома Советов, площадь Декабристов, Свердловский зоопарк, автовокзал, железнодорожный вокзал и другие.</a:t>
            </a:r>
            <a:br>
              <a:rPr lang="ru-RU" sz="1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16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1019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645025" y="217487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98732"/>
            <a:ext cx="5328592" cy="405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51520" y="2996952"/>
            <a:ext cx="3672408" cy="316835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" name="Picture 3" descr="C:\Users\Елена\Desktop\Belyankin_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4091376" cy="4034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tx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Российский, советский архитектор, педагог.</a:t>
            </a:r>
            <a:r>
              <a:rPr lang="ru-RU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главный архитектор города Екатеринбурга </a:t>
            </a:r>
            <a:r>
              <a:rPr lang="en-US" sz="20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0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1973–1996).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4032448" cy="466997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Геннадий Иванович родился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 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ноября 1927 г. в Поволжье, в городе Сергач. </a:t>
            </a:r>
            <a:endParaRPr lang="ru-RU" sz="1600" i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После 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окончания с красным </a:t>
            </a:r>
            <a:endParaRPr lang="ru-RU" sz="1600" i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1946 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дипломом 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Свердловского художественного училища работал преподавателем рисунка, живописи и композиции. Попал под влияние замечательного человека, талантливого архитектора П. Лантратова, которого называет своим учителем. Тот переориентировал уже сложившегося художника на архитектора. </a:t>
            </a:r>
          </a:p>
        </p:txBody>
      </p:sp>
      <p:pic>
        <p:nvPicPr>
          <p:cNvPr id="5" name="Picture 2" descr="C:\Users\Елена\Desktop\belyankin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168352" cy="449471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Первой работой Геннадия Ивановича стал памятник Комсомолу Урала, сооруженный по совместному проекту со скульптором Петром Сажиным в 1959 году.</a:t>
            </a:r>
          </a:p>
        </p:txBody>
      </p:sp>
      <p:pic>
        <p:nvPicPr>
          <p:cNvPr id="3074" name="Picture 2" descr="C:\Users\Елена\Desktop\ekatchp-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556792"/>
            <a:ext cx="8568952" cy="513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51304" cy="1143000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Памятник Уральскому добровольческому танковому корпусу на Привокзальной площади (совместно со скульпторами Петром Сажиным и Владимиром </a:t>
            </a:r>
            <a:r>
              <a:rPr lang="ru-RU" sz="16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Друзиным</a:t>
            </a:r>
            <a:r>
              <a:rPr lang="ru-RU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pic>
        <p:nvPicPr>
          <p:cNvPr id="4098" name="Picture 2" descr="C:\Users\Елена\Desktop\yar_2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129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Киноконцертный зал «Космос» — трёхзальный кинотеатр в Екатеринбурге и главный концертный зал города. </a:t>
            </a:r>
            <a:br>
              <a:rPr lang="ru-RU" sz="1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Архитекторы — Г. И. </a:t>
            </a:r>
            <a:r>
              <a:rPr lang="ru-RU" sz="1600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Белянкин</a:t>
            </a:r>
            <a:r>
              <a:rPr lang="ru-RU" sz="1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Н.Н. </a:t>
            </a:r>
            <a:r>
              <a:rPr lang="ru-RU" sz="1600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Надёжин</a:t>
            </a:r>
            <a:r>
              <a:rPr lang="ru-RU" sz="1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, инженеры — </a:t>
            </a:r>
            <a:br>
              <a:rPr lang="ru-RU" sz="1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В. В. </a:t>
            </a:r>
            <a:r>
              <a:rPr lang="ru-RU" sz="1600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Бурдакин</a:t>
            </a:r>
            <a:r>
              <a:rPr lang="ru-RU" sz="1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Н. В. Максимов.</a:t>
            </a:r>
            <a:endParaRPr lang="ru-RU" sz="16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C:\Users\Елена\Desktop\Aerial_photos_of_Yekaterinburg-39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7430" y="1628800"/>
            <a:ext cx="8433042" cy="492514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Свердловский государственный областной Дворец народного творчества (бывший Дворец культуры УЗТМ) — культурное учреждение в Орджоникидзевском районе Екатеринбурга.</a:t>
            </a:r>
          </a:p>
        </p:txBody>
      </p:sp>
      <p:pic>
        <p:nvPicPr>
          <p:cNvPr id="6147" name="Picture 3" descr="C:\Users\Елена\Desktop\1266637407656629_86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496944" cy="511256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Памятник маршалу Жукову, который был сослан на Урал и командовал Уральским военным округом в 1947–1954 годах. Скульптор </a:t>
            </a:r>
            <a:r>
              <a:rPr lang="ru-RU" sz="16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К.Грюнберг</a:t>
            </a:r>
            <a:r>
              <a:rPr lang="ru-RU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архитекторы </a:t>
            </a:r>
            <a:r>
              <a:rPr lang="ru-RU" sz="16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Г.Белякин</a:t>
            </a:r>
            <a:r>
              <a:rPr lang="ru-RU" sz="16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С.Гладких.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8924"/>
            <a:ext cx="8496944" cy="503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88640"/>
            <a:ext cx="3456384" cy="6480720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Памятник </a:t>
            </a:r>
            <a:r>
              <a:rPr lang="ru-RU" sz="1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sz="1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И. </a:t>
            </a:r>
            <a:r>
              <a:rPr lang="ru-RU" sz="1800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Кузнецо́ву</a:t>
            </a:r>
            <a:r>
              <a:rPr lang="ru-RU" sz="1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— монумент советскому разведчику , Герою Советского Союза. Авторства скульптора В. Е. Егорова и архитектора </a:t>
            </a:r>
            <a:r>
              <a:rPr lang="ru-RU" sz="1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</a:t>
            </a:r>
            <a:r>
              <a:rPr lang="ru-RU" sz="1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И. </a:t>
            </a:r>
            <a:r>
              <a:rPr lang="ru-RU" sz="1800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Белянкина</a:t>
            </a:r>
            <a:r>
              <a:rPr lang="ru-RU" sz="1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Открыт 7 мая 1985 года на площади перед Дворцом культуры </a:t>
            </a:r>
            <a:r>
              <a:rPr lang="ru-RU" sz="1800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Уралмашзавода</a:t>
            </a:r>
            <a:r>
              <a:rPr lang="ru-RU" sz="1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8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125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Мемориал </a:t>
            </a:r>
            <a:r>
              <a:rPr lang="ru-RU" sz="2400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уралмашевцам</a:t>
            </a:r>
            <a:r>
              <a:rPr 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погибшим в годы Великой Отечественной войны</a:t>
            </a:r>
            <a:endParaRPr lang="ru-RU" sz="24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Елена\Desktop\725254_21622566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0200"/>
            <a:ext cx="8568952" cy="50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242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Российский, советский архитектор, педагог. главный архитектор города Екатеринбурга  (1973–1996). </vt:lpstr>
      <vt:lpstr>Первой работой Геннадия Ивановича стал памятник Комсомолу Урала, сооруженный по совместному проекту со скульптором Петром Сажиным в 1959 году.</vt:lpstr>
      <vt:lpstr>Памятник Уральскому добровольческому танковому корпусу на Привокзальной площади (совместно со скульпторами Петром Сажиным и Владимиром Друзиным)</vt:lpstr>
      <vt:lpstr>Киноконцертный зал «Космос» — трёхзальный кинотеатр в Екатеринбурге и главный концертный зал города.  Архитекторы — Г. И. Белянкин, Н.Н. Надёжин , инженеры —  В. В. Бурдакин, Н. В. Максимов.</vt:lpstr>
      <vt:lpstr>Свердловский государственный областной Дворец народного творчества (бывший Дворец культуры УЗТМ) — культурное учреждение в Орджоникидзевском районе Екатеринбурга.</vt:lpstr>
      <vt:lpstr>Памятник маршалу Жукову, который был сослан на Урал и командовал Уральским военным округом в 1947–1954 годах. Скульптор К.Грюнберг, архитекторы Г.Белякин и С.Гладких.</vt:lpstr>
      <vt:lpstr>Памятник  Н. И. Кузнецо́ву — монумент советскому разведчику , Герою Советского Союза. Авторства скульптора В. Е. Егорова и архитектора  Г. И. Белянкина. Открыт 7 мая 1985 года на площади перед Дворцом культуры Уралмашзавода.</vt:lpstr>
      <vt:lpstr>Мемориал уралмашевцам, погибшим в годы Великой Отечественной войны</vt:lpstr>
      <vt:lpstr>В 1973 году Белянкин стал главным архитектором города. За годы его работы на этом посту были запроектированы и воплощены множество объектов: площадь Советской Армии, комплекс зданий НПО «Автоматика», площадь Куйбышева с постановкой здания цирка, Октябрьская площадь с постановкой Дома Советов, площадь Декабристов, Свердловский зоопарк, автовокзал, железнодорожный вокзал и другие.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10</cp:revision>
  <dcterms:created xsi:type="dcterms:W3CDTF">2022-10-16T22:13:34Z</dcterms:created>
  <dcterms:modified xsi:type="dcterms:W3CDTF">2022-10-17T13:40:32Z</dcterms:modified>
</cp:coreProperties>
</file>