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C20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EF31-83AD-4C6B-8F1D-6649DB8C75B9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12A5-CB0A-4023-9E7B-F951D70BD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EF31-83AD-4C6B-8F1D-6649DB8C75B9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12A5-CB0A-4023-9E7B-F951D70BD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EF31-83AD-4C6B-8F1D-6649DB8C75B9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12A5-CB0A-4023-9E7B-F951D70BD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EF31-83AD-4C6B-8F1D-6649DB8C75B9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12A5-CB0A-4023-9E7B-F951D70BD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EF31-83AD-4C6B-8F1D-6649DB8C75B9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12A5-CB0A-4023-9E7B-F951D70BD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EF31-83AD-4C6B-8F1D-6649DB8C75B9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12A5-CB0A-4023-9E7B-F951D70BD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EF31-83AD-4C6B-8F1D-6649DB8C75B9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12A5-CB0A-4023-9E7B-F951D70BD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EF31-83AD-4C6B-8F1D-6649DB8C75B9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12A5-CB0A-4023-9E7B-F951D70BD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EF31-83AD-4C6B-8F1D-6649DB8C75B9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12A5-CB0A-4023-9E7B-F951D70BD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EF31-83AD-4C6B-8F1D-6649DB8C75B9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12A5-CB0A-4023-9E7B-F951D70BD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EF31-83AD-4C6B-8F1D-6649DB8C75B9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12A5-CB0A-4023-9E7B-F951D70BD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FEF31-83AD-4C6B-8F1D-6649DB8C75B9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212A5-CB0A-4023-9E7B-F951D70BD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352928" cy="63367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124744"/>
            <a:ext cx="7488832" cy="489654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Елена\Desktop\belyanki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352928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2088232"/>
          </a:xfrm>
          <a:solidFill>
            <a:schemeClr val="tx2"/>
          </a:solidFill>
        </p:spPr>
        <p:txBody>
          <a:bodyPr>
            <a:noAutofit/>
          </a:bodyPr>
          <a:lstStyle/>
          <a:p>
            <a:r>
              <a:rPr lang="ru-RU" sz="16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1973 году </a:t>
            </a:r>
            <a:r>
              <a:rPr lang="ru-RU" sz="1600" b="1" i="1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Белянкин</a:t>
            </a:r>
            <a:r>
              <a:rPr lang="ru-RU" sz="16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стал главным архитектором города. За годы его работы на этом посту были запроектированы и воплощены множество объектов: площадь Советской Армии, комплекс зданий НПО «Автоматика», площадь Куйбышева с постановкой здания цирка, Октябрьская площадь с постановкой Дома Советов, площадь Декабристов, Свердловский зоопарк, автовокзал, железнодорожный вокзал и другие.</a:t>
            </a:r>
            <a:br>
              <a:rPr lang="ru-RU" sz="16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1600" b="1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457200" y="2174874"/>
            <a:ext cx="4040188" cy="10199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flipV="1">
            <a:off x="4645025" y="2174874"/>
            <a:ext cx="4041775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398732"/>
            <a:ext cx="5328592" cy="4054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251520" y="2996952"/>
            <a:ext cx="3672408" cy="3168352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" name="Picture 3" descr="C:\Users\Елена\Desktop\Belyankin_G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420888"/>
            <a:ext cx="4091376" cy="4034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  <a:solidFill>
            <a:schemeClr val="tx2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Российский, советский архитектор, педагог.</a:t>
            </a:r>
            <a:r>
              <a:rPr lang="ru-RU" sz="20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главный архитектор города Екатеринбурга </a:t>
            </a:r>
            <a:r>
              <a:rPr lang="en-US" sz="20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sz="20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0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0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1973–1996).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560" y="1628800"/>
            <a:ext cx="4032448" cy="4669979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25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</a:t>
            </a:r>
            <a:r>
              <a:rPr lang="ru-RU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Геннадий Иванович родился </a:t>
            </a:r>
            <a:r>
              <a:rPr lang="ru-RU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26 </a:t>
            </a:r>
            <a:r>
              <a:rPr lang="ru-RU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ноября 1927 г. в Поволжье, в городе Сергач. </a:t>
            </a:r>
            <a:endParaRPr lang="ru-RU" sz="1600" i="1" dirty="0" smtClean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После </a:t>
            </a:r>
            <a:r>
              <a:rPr lang="ru-RU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окончания с красным </a:t>
            </a:r>
            <a:endParaRPr lang="ru-RU" sz="1600" i="1" dirty="0" smtClean="0">
              <a:solidFill>
                <a:schemeClr val="tx1">
                  <a:lumMod val="95000"/>
                  <a:lumOff val="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1946 </a:t>
            </a:r>
            <a:r>
              <a:rPr lang="ru-RU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</a:t>
            </a:r>
            <a:r>
              <a:rPr lang="ru-RU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дипломом </a:t>
            </a:r>
            <a:r>
              <a:rPr lang="ru-RU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Свердловского художественного училища работал преподавателем рисунка, живописи и композиции. Попал под влияние замечательного человека, талантливого архитектора П. Лантратова, которого называет своим учителем. Тот переориентировал уже сложившегося художника на архитектора. </a:t>
            </a:r>
          </a:p>
        </p:txBody>
      </p:sp>
      <p:pic>
        <p:nvPicPr>
          <p:cNvPr id="5" name="Picture 2" descr="C:\Users\Елена\Desktop\belyankin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628800"/>
            <a:ext cx="3168352" cy="4494712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1143000"/>
          </a:xfr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16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Первой работой Геннадия Ивановича стал памятник Комсомолу Урала, сооруженный по совместному проекту со скульптором Петром Сажиным в 1959 году.</a:t>
            </a:r>
          </a:p>
        </p:txBody>
      </p:sp>
      <p:pic>
        <p:nvPicPr>
          <p:cNvPr id="3074" name="Picture 2" descr="C:\Users\Елена\Desktop\ekatchp-1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1556792"/>
            <a:ext cx="8568952" cy="5130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51304" cy="1143000"/>
          </a:xfr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16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Памятник Уральскому добровольческому танковому корпусу на Привокзальной площади (совместно со скульпторами Петром Сажиным и Владимиром </a:t>
            </a:r>
            <a:r>
              <a:rPr lang="ru-RU" sz="1600" b="1" i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Друзиным</a:t>
            </a:r>
            <a:r>
              <a:rPr lang="ru-RU" sz="16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</p:txBody>
      </p:sp>
      <p:pic>
        <p:nvPicPr>
          <p:cNvPr id="4098" name="Picture 2" descr="C:\Users\Елена\Desktop\yar_22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8712968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1143000"/>
          </a:xfrm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ru-RU" sz="16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Киноконцертный зал «Космос» — трёхзальный кинотеатр в Екатеринбурге и главный концертный зал города. </a:t>
            </a:r>
            <a:br>
              <a:rPr lang="ru-RU" sz="16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16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Архитекторы — Г. И. </a:t>
            </a:r>
            <a:r>
              <a:rPr lang="ru-RU" sz="1600" b="1" i="1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Белянкин</a:t>
            </a:r>
            <a:r>
              <a:rPr lang="ru-RU" sz="16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Н.Н. </a:t>
            </a:r>
            <a:r>
              <a:rPr lang="ru-RU" sz="1600" b="1" i="1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Надёжин</a:t>
            </a:r>
            <a:r>
              <a:rPr lang="ru-RU" sz="16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, инженеры — </a:t>
            </a:r>
            <a:br>
              <a:rPr lang="ru-RU" sz="16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16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В. В. </a:t>
            </a:r>
            <a:r>
              <a:rPr lang="ru-RU" sz="1600" b="1" i="1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Бурдакин</a:t>
            </a:r>
            <a:r>
              <a:rPr lang="ru-RU" sz="16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Н. В. Максимов.</a:t>
            </a:r>
            <a:endParaRPr lang="ru-RU" sz="1600" b="1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122" name="Picture 2" descr="C:\Users\Елена\Desktop\Aerial_photos_of_Yekaterinburg-39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87430" y="1628800"/>
            <a:ext cx="8433042" cy="4925144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96944" cy="1143000"/>
          </a:xfr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16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Свердловский государственный областной Дворец народного творчества (бывший Дворец культуры УЗТМ) — культурное учреждение в Орджоникидзевском районе Екатеринбурга.</a:t>
            </a:r>
          </a:p>
        </p:txBody>
      </p:sp>
      <p:pic>
        <p:nvPicPr>
          <p:cNvPr id="6147" name="Picture 3" descr="C:\Users\Елена\Desktop\1266637407656629_864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8496944" cy="5112568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ru-RU" sz="16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Памятник маршалу Жукову, который был сослан на Урал и командовал Уральским военным округом в 1947–1954 годах. Скульптор </a:t>
            </a:r>
            <a:r>
              <a:rPr lang="ru-RU" sz="1600" b="1" i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К.Грюнберг</a:t>
            </a:r>
            <a:r>
              <a:rPr lang="ru-RU" sz="16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архитекторы </a:t>
            </a:r>
            <a:r>
              <a:rPr lang="ru-RU" sz="1600" b="1" i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Г.Белякин</a:t>
            </a:r>
            <a:r>
              <a:rPr lang="ru-RU" sz="16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и С.Гладких.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58924"/>
            <a:ext cx="8496944" cy="5038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188640"/>
            <a:ext cx="3456384" cy="6480720"/>
          </a:xfrm>
          <a:solidFill>
            <a:schemeClr val="tx2"/>
          </a:solidFill>
        </p:spPr>
        <p:txBody>
          <a:bodyPr>
            <a:noAutofit/>
          </a:bodyPr>
          <a:lstStyle/>
          <a:p>
            <a:r>
              <a:rPr lang="ru-RU" sz="18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Памятник </a:t>
            </a:r>
            <a:r>
              <a:rPr lang="ru-RU" sz="18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18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18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</a:t>
            </a:r>
            <a:r>
              <a:rPr lang="ru-RU" sz="18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И. </a:t>
            </a:r>
            <a:r>
              <a:rPr lang="ru-RU" sz="1800" b="1" i="1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Кузнецо́ву</a:t>
            </a:r>
            <a:r>
              <a:rPr lang="ru-RU" sz="18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— монумент советскому разведчику , Герою Советского Союза. Авторства скульптора В. Е. Егорова и архитектора </a:t>
            </a:r>
            <a:r>
              <a:rPr lang="ru-RU" sz="18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18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18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</a:t>
            </a:r>
            <a:r>
              <a:rPr lang="ru-RU" sz="18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И. </a:t>
            </a:r>
            <a:r>
              <a:rPr lang="ru-RU" sz="1800" b="1" i="1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Белянкина</a:t>
            </a:r>
            <a:r>
              <a:rPr lang="ru-RU" sz="18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Открыт 7 мая 1985 года на площади перед Дворцом культуры </a:t>
            </a:r>
            <a:r>
              <a:rPr lang="ru-RU" sz="1800" b="1" i="1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Уралмашзавода</a:t>
            </a:r>
            <a:r>
              <a:rPr lang="ru-RU" sz="18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1800" b="1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5112568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Мемориал </a:t>
            </a:r>
            <a:r>
              <a:rPr lang="ru-RU" sz="2400" b="1" i="1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уралмашевцам</a:t>
            </a:r>
            <a:r>
              <a:rPr lang="ru-RU" sz="2400" b="1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погибшим в годы Великой Отечественной войны</a:t>
            </a:r>
            <a:endParaRPr lang="ru-RU" sz="2400" b="1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4" name="Picture 2" descr="C:\Users\Елена\Desktop\725254_21622566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00200"/>
            <a:ext cx="8568952" cy="5069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242</Words>
  <Application>Microsoft Office PowerPoint</Application>
  <PresentationFormat>Экран (4:3)</PresentationFormat>
  <Paragraphs>13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Российский, советский архитектор, педагог. главный архитектор города Екатеринбурга  (1973–1996). </vt:lpstr>
      <vt:lpstr>Первой работой Геннадия Ивановича стал памятник Комсомолу Урала, сооруженный по совместному проекту со скульптором Петром Сажиным в 1959 году.</vt:lpstr>
      <vt:lpstr>Памятник Уральскому добровольческому танковому корпусу на Привокзальной площади (совместно со скульпторами Петром Сажиным и Владимиром Друзиным)</vt:lpstr>
      <vt:lpstr>Киноконцертный зал «Космос» — трёхзальный кинотеатр в Екатеринбурге и главный концертный зал города.  Архитекторы — Г. И. Белянкин, Н.Н. Надёжин , инженеры —  В. В. Бурдакин, Н. В. Максимов.</vt:lpstr>
      <vt:lpstr>Свердловский государственный областной Дворец народного творчества (бывший Дворец культуры УЗТМ) — культурное учреждение в Орджоникидзевском районе Екатеринбурга.</vt:lpstr>
      <vt:lpstr>Памятник маршалу Жукову, который был сослан на Урал и командовал Уральским военным округом в 1947–1954 годах. Скульптор К.Грюнберг, архитекторы Г.Белякин и С.Гладких.</vt:lpstr>
      <vt:lpstr>Памятник  Н. И. Кузнецо́ву — монумент советскому разведчику , Герою Советского Союза. Авторства скульптора В. Е. Егорова и архитектора  Г. И. Белянкина. Открыт 7 мая 1985 года на площади перед Дворцом культуры Уралмашзавода.</vt:lpstr>
      <vt:lpstr>Мемориал уралмашевцам, погибшим в годы Великой Отечественной войны</vt:lpstr>
      <vt:lpstr>В 1973 году Белянкин стал главным архитектором города. За годы его работы на этом посту были запроектированы и воплощены множество объектов: площадь Советской Армии, комплекс зданий НПО «Автоматика», площадь Куйбышева с постановкой здания цирка, Октябрьская площадь с постановкой Дома Советов, площадь Декабристов, Свердловский зоопарк, автовокзал, железнодорожный вокзал и другие.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10</cp:revision>
  <dcterms:created xsi:type="dcterms:W3CDTF">2022-10-16T22:13:34Z</dcterms:created>
  <dcterms:modified xsi:type="dcterms:W3CDTF">2022-10-17T13:40:32Z</dcterms:modified>
</cp:coreProperties>
</file>